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1" r:id="rId5"/>
    <p:sldId id="264" r:id="rId6"/>
    <p:sldId id="266" r:id="rId7"/>
    <p:sldId id="267" r:id="rId8"/>
    <p:sldId id="268" r:id="rId9"/>
    <p:sldId id="272" r:id="rId10"/>
    <p:sldId id="273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56AA-BDB5-438E-B92B-D4012A977856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57F1-3969-4ECC-99C6-AD02BBBDD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56AA-BDB5-438E-B92B-D4012A977856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57F1-3969-4ECC-99C6-AD02BBBDD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56AA-BDB5-438E-B92B-D4012A977856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57F1-3969-4ECC-99C6-AD02BBBDD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56AA-BDB5-438E-B92B-D4012A977856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57F1-3969-4ECC-99C6-AD02BBBDD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56AA-BDB5-438E-B92B-D4012A977856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57F1-3969-4ECC-99C6-AD02BBBDD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56AA-BDB5-438E-B92B-D4012A977856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57F1-3969-4ECC-99C6-AD02BBBDD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56AA-BDB5-438E-B92B-D4012A977856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57F1-3969-4ECC-99C6-AD02BBBDD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56AA-BDB5-438E-B92B-D4012A977856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57F1-3969-4ECC-99C6-AD02BBBDD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56AA-BDB5-438E-B92B-D4012A977856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57F1-3969-4ECC-99C6-AD02BBBDD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56AA-BDB5-438E-B92B-D4012A977856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57F1-3969-4ECC-99C6-AD02BBBDD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56AA-BDB5-438E-B92B-D4012A977856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2E57F1-3969-4ECC-99C6-AD02BBBDD7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DD56AA-BDB5-438E-B92B-D4012A977856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2E57F1-3969-4ECC-99C6-AD02BBBDD71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rguefile.com/" TargetMode="External"/><Relationship Id="rId2" Type="http://schemas.openxmlformats.org/officeDocument/2006/relationships/hyperlink" Target="http://www.duckster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latin typeface="Bookman Old Style" pitchFamily="18" charset="0"/>
              </a:rPr>
              <a:t/>
            </a:r>
            <a:br>
              <a:rPr lang="en-US" sz="7200" dirty="0" smtClean="0">
                <a:latin typeface="Bookman Old Style" pitchFamily="18" charset="0"/>
              </a:rPr>
            </a:br>
            <a:r>
              <a:rPr lang="en-US" sz="6700" dirty="0" smtClean="0">
                <a:latin typeface="Bookman Old Style" pitchFamily="18" charset="0"/>
              </a:rPr>
              <a:t>BUSY BEES</a:t>
            </a:r>
            <a:r>
              <a:rPr lang="en-US" sz="7200" dirty="0" smtClean="0">
                <a:latin typeface="Bookman Old Style" pitchFamily="18" charset="0"/>
              </a:rPr>
              <a:t/>
            </a:r>
            <a:br>
              <a:rPr lang="en-US" sz="7200" dirty="0" smtClean="0">
                <a:latin typeface="Bookman Old Style" pitchFamily="18" charset="0"/>
              </a:rPr>
            </a:br>
            <a:endParaRPr lang="en-US" sz="7200" dirty="0"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048000"/>
            <a:ext cx="7854696" cy="1752600"/>
          </a:xfrm>
        </p:spPr>
        <p:txBody>
          <a:bodyPr>
            <a:normAutofit lnSpcReduction="10000"/>
          </a:bodyPr>
          <a:lstStyle/>
          <a:p>
            <a:r>
              <a:rPr lang="en-US" sz="5400" dirty="0" smtClean="0"/>
              <a:t>Davis  November</a:t>
            </a:r>
          </a:p>
          <a:p>
            <a:r>
              <a:rPr lang="en-US" sz="5400" dirty="0" smtClean="0"/>
              <a:t>2011</a:t>
            </a:r>
            <a:endParaRPr lang="en-US" sz="5400" dirty="0"/>
          </a:p>
        </p:txBody>
      </p:sp>
      <p:sp>
        <p:nvSpPr>
          <p:cNvPr id="4" name="5-Point Star 3"/>
          <p:cNvSpPr/>
          <p:nvPr/>
        </p:nvSpPr>
        <p:spPr>
          <a:xfrm rot="10334469">
            <a:off x="1992892" y="2221743"/>
            <a:ext cx="189544" cy="1860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 flipH="1">
            <a:off x="1219200" y="34290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 flipV="1">
            <a:off x="5715000" y="0"/>
            <a:ext cx="2133600" cy="195071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 flipH="1">
            <a:off x="4419600" y="5334000"/>
            <a:ext cx="381000" cy="381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Documents and Settings\Administrator\Local Settings\Temporary Internet Files\Content.IE5\U5YZSPA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114800"/>
            <a:ext cx="2743200" cy="27432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Local Settings\Temporary Internet Files\Content.IE5\U5YZSPAB\MC90043803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-685800"/>
            <a:ext cx="2757487" cy="27574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different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Drone</a:t>
            </a:r>
          </a:p>
          <a:p>
            <a:r>
              <a:rPr lang="en-US" dirty="0" smtClean="0"/>
              <a:t>Queen </a:t>
            </a:r>
          </a:p>
          <a:p>
            <a:r>
              <a:rPr lang="en-US" dirty="0" smtClean="0"/>
              <a:t>Guard</a:t>
            </a:r>
          </a:p>
          <a:p>
            <a:r>
              <a:rPr lang="en-US" smtClean="0"/>
              <a:t>female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Beekeeper  Jimmy Chalmers </a:t>
            </a:r>
          </a:p>
          <a:p>
            <a:r>
              <a:rPr lang="en-US" dirty="0" smtClean="0">
                <a:hlinkClick r:id="rId2"/>
              </a:rPr>
              <a:t>http://www.ducksters.com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http://www.morguefile.com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Bees are alive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BEES are born</a:t>
            </a:r>
          </a:p>
          <a:p>
            <a:r>
              <a:rPr lang="en-US" dirty="0" smtClean="0"/>
              <a:t>Bees breath</a:t>
            </a:r>
          </a:p>
          <a:p>
            <a:r>
              <a:rPr lang="en-US" dirty="0" smtClean="0"/>
              <a:t>Bees grow</a:t>
            </a:r>
          </a:p>
          <a:p>
            <a:r>
              <a:rPr lang="en-US" dirty="0" smtClean="0"/>
              <a:t>Bees die</a:t>
            </a:r>
          </a:p>
          <a:p>
            <a:endParaRPr lang="en-US" dirty="0"/>
          </a:p>
        </p:txBody>
      </p:sp>
      <p:pic>
        <p:nvPicPr>
          <p:cNvPr id="2051" name="Picture 3" descr="C:\Documents and Settings\Administrator\Local Settings\Temporary Internet Files\Content.IE5\U5YZSPAB\MC900438018[2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724400"/>
            <a:ext cx="1733550" cy="1733550"/>
          </a:xfrm>
          <a:prstGeom prst="rect">
            <a:avLst/>
          </a:prstGeom>
          <a:noFill/>
        </p:spPr>
      </p:pic>
      <p:pic>
        <p:nvPicPr>
          <p:cNvPr id="2052" name="Picture 4" descr="C:\Documents and Settings\Administrator\Local Settings\Temporary Internet Files\Content.IE5\SXSZG1IH\MC90043803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057400"/>
            <a:ext cx="2743200" cy="274320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istrator\Local Settings\Temporary Internet Files\Content.IE5\SXSZG1IH\MC90043803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3150" y="4043363"/>
            <a:ext cx="2743200" cy="2743200"/>
          </a:xfrm>
          <a:prstGeom prst="rect">
            <a:avLst/>
          </a:prstGeom>
          <a:noFill/>
        </p:spPr>
      </p:pic>
      <p:pic>
        <p:nvPicPr>
          <p:cNvPr id="2054" name="Picture 6" descr="C:\Documents and Settings\Administrator\Local Settings\Temporary Internet Files\Content.IE5\U5YZSPAB\MC900438018[2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399" y="2476499"/>
            <a:ext cx="1781175" cy="17811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Bee diagram</a:t>
            </a:r>
            <a:endParaRPr lang="en-US" dirty="0"/>
          </a:p>
        </p:txBody>
      </p:sp>
      <p:pic>
        <p:nvPicPr>
          <p:cNvPr id="1026" name="Picture 2" descr="http://www.enchantedlearning.com/hgifs/Honeybee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81200"/>
            <a:ext cx="5867400" cy="400388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Interesting 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Bees love sugar</a:t>
            </a:r>
          </a:p>
          <a:p>
            <a:endParaRPr lang="en-US" dirty="0" smtClean="0"/>
          </a:p>
          <a:p>
            <a:r>
              <a:rPr lang="en-US" dirty="0" smtClean="0"/>
              <a:t> Bees have 2 dances to  indicate  pollen</a:t>
            </a:r>
          </a:p>
          <a:p>
            <a:r>
              <a:rPr lang="en-US" dirty="0" smtClean="0"/>
              <a:t>If there are 2 queen bees they will fight to the death</a:t>
            </a:r>
          </a:p>
          <a:p>
            <a:r>
              <a:rPr lang="en-US" dirty="0" smtClean="0"/>
              <a:t>In the winter drone bees are dragged into the wild</a:t>
            </a:r>
          </a:p>
          <a:p>
            <a:r>
              <a:rPr lang="en-US" dirty="0" smtClean="0"/>
              <a:t>  1 out of every bite of food is depended on honey bees</a:t>
            </a:r>
          </a:p>
          <a:p>
            <a:r>
              <a:rPr lang="en-US" dirty="0" smtClean="0"/>
              <a:t>A queen bee can lay up to 50,00 eggs in 1 day</a:t>
            </a:r>
          </a:p>
          <a:p>
            <a:r>
              <a:rPr lang="en-US" dirty="0" smtClean="0"/>
              <a:t>CCD-( COLONY COLLAPSE DISORDER)IS MAKING BEES DISAPPEAR</a:t>
            </a:r>
          </a:p>
          <a:p>
            <a:r>
              <a:rPr lang="en-US" dirty="0" smtClean="0"/>
              <a:t>The younger the bee the more venom</a:t>
            </a:r>
          </a:p>
          <a:p>
            <a:r>
              <a:rPr lang="en-US" dirty="0" smtClean="0"/>
              <a:t>The queen bee lives about 3-5 years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Queen Bee</a:t>
            </a:r>
            <a:endParaRPr lang="en-US" dirty="0"/>
          </a:p>
        </p:txBody>
      </p:sp>
      <p:pic>
        <p:nvPicPr>
          <p:cNvPr id="1025" name="Picture 1" descr="http://cdn.morguefile.com/imageData/public/files/c/clarita/preview/fldr_2004_10_05/file000788063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09800"/>
            <a:ext cx="5905500" cy="41529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would happen if bees weren't alive?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would not have a lot of our food</a:t>
            </a:r>
          </a:p>
          <a:p>
            <a:r>
              <a:rPr lang="en-US" dirty="0" smtClean="0"/>
              <a:t>We would die very soon</a:t>
            </a:r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Bee 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Egg</a:t>
            </a:r>
          </a:p>
          <a:p>
            <a:pPr>
              <a:buNone/>
            </a:pPr>
            <a:r>
              <a:rPr lang="en-US" dirty="0" smtClean="0"/>
              <a:t>Larva</a:t>
            </a:r>
          </a:p>
          <a:p>
            <a:pPr>
              <a:buNone/>
            </a:pPr>
            <a:r>
              <a:rPr lang="en-US" dirty="0" smtClean="0"/>
              <a:t>bee</a:t>
            </a:r>
          </a:p>
          <a:p>
            <a:endParaRPr lang="en-US" dirty="0"/>
          </a:p>
        </p:txBody>
      </p:sp>
      <p:pic>
        <p:nvPicPr>
          <p:cNvPr id="20482" name="Picture 2" descr="C:\Documents and Settings\Administrator\Local Settings\Temporary Internet Files\Content.IE5\SXSZG1IH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8975" y="2071688"/>
            <a:ext cx="2743200" cy="2743200"/>
          </a:xfrm>
          <a:prstGeom prst="rect">
            <a:avLst/>
          </a:prstGeom>
          <a:noFill/>
        </p:spPr>
      </p:pic>
      <p:pic>
        <p:nvPicPr>
          <p:cNvPr id="20483" name="Picture 3" descr="C:\Documents and Settings\Administrator\Local Settings\Temporary Internet Files\Content.IE5\0L2Z09YB\MC90043803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6450" y="3471863"/>
            <a:ext cx="2743200" cy="2743200"/>
          </a:xfrm>
          <a:prstGeom prst="rect">
            <a:avLst/>
          </a:prstGeom>
          <a:noFill/>
        </p:spPr>
      </p:pic>
      <p:pic>
        <p:nvPicPr>
          <p:cNvPr id="20484" name="Picture 4" descr="C:\Documents and Settings\Administrator\Local Settings\Temporary Internet Files\Content.IE5\SXSZG1IH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3" y="3086100"/>
            <a:ext cx="2743200" cy="2743200"/>
          </a:xfrm>
          <a:prstGeom prst="rect">
            <a:avLst/>
          </a:prstGeom>
          <a:noFill/>
        </p:spPr>
      </p:pic>
      <p:pic>
        <p:nvPicPr>
          <p:cNvPr id="20485" name="Picture 5" descr="C:\Documents and Settings\Administrator\Local Settings\Temporary Internet Files\Content.IE5\0L2Z09YB\MC90043803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97155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Bee waggle dance</a:t>
            </a:r>
            <a:endParaRPr lang="en-US" dirty="0"/>
          </a:p>
        </p:txBody>
      </p:sp>
      <p:pic>
        <p:nvPicPr>
          <p:cNvPr id="1026" name="Picture 2" descr="Animation of a bees waggle danc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048000"/>
            <a:ext cx="2743200" cy="309233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Drone bees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Drone bees are the male bees</a:t>
            </a:r>
          </a:p>
          <a:p>
            <a:r>
              <a:rPr lang="en-US" dirty="0" smtClean="0"/>
              <a:t>Drone bees are dragged into the wild to die</a:t>
            </a:r>
          </a:p>
          <a:p>
            <a:r>
              <a:rPr lang="en-US" dirty="0" smtClean="0"/>
              <a:t>Drone bees don’t work much</a:t>
            </a:r>
          </a:p>
          <a:p>
            <a:r>
              <a:rPr lang="en-US" dirty="0" smtClean="0"/>
              <a:t> Drone bees are dumb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247</TotalTime>
  <Words>176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 BUSY BEES </vt:lpstr>
      <vt:lpstr>Bees are alive</vt:lpstr>
      <vt:lpstr>Bee diagram</vt:lpstr>
      <vt:lpstr>Interesting Facts </vt:lpstr>
      <vt:lpstr>Queen Bee</vt:lpstr>
      <vt:lpstr>What would happen if bees weren't alive?</vt:lpstr>
      <vt:lpstr>Bee life cycle</vt:lpstr>
      <vt:lpstr>Bee waggle dance</vt:lpstr>
      <vt:lpstr>Drone bees</vt:lpstr>
      <vt:lpstr>The different types</vt:lpstr>
      <vt:lpstr>Credits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USY BEES B</dc:title>
  <dc:creator>Wake County Public Schools</dc:creator>
  <cp:lastModifiedBy>Wake County Public Schools</cp:lastModifiedBy>
  <cp:revision>28</cp:revision>
  <dcterms:created xsi:type="dcterms:W3CDTF">2011-11-02T16:12:30Z</dcterms:created>
  <dcterms:modified xsi:type="dcterms:W3CDTF">2011-11-21T19:25:17Z</dcterms:modified>
</cp:coreProperties>
</file>